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6" r:id="rId5"/>
    <p:sldId id="256" r:id="rId6"/>
    <p:sldId id="258" r:id="rId7"/>
    <p:sldId id="274" r:id="rId8"/>
    <p:sldId id="259" r:id="rId9"/>
    <p:sldId id="273" r:id="rId10"/>
    <p:sldId id="26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274" autoAdjust="0"/>
  </p:normalViewPr>
  <p:slideViewPr>
    <p:cSldViewPr snapToGrid="0" showGuides="1">
      <p:cViewPr varScale="1">
        <p:scale>
          <a:sx n="146" d="100"/>
          <a:sy n="146" d="100"/>
        </p:scale>
        <p:origin x="130" y="1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11.11.2018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11.11.2018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zh-CN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zh-CN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altLang="zh-CN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zh-CN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zh-CN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zh-CN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zh-CN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Bonfire Night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Tyrion, Zhao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Nov.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2018</a:t>
            </a:r>
            <a:endParaRPr lang="ru-RU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8" r="1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>
          <a:xfrm>
            <a:off x="920349" y="2316480"/>
            <a:ext cx="11271651" cy="27567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86" y="793172"/>
            <a:ext cx="11003613" cy="6556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Bonfire and </a:t>
            </a:r>
            <a:r>
              <a:rPr lang="en-US" dirty="0"/>
              <a:t>firework on the evening of </a:t>
            </a:r>
            <a:r>
              <a:rPr lang="en-US" dirty="0" smtClean="0"/>
              <a:t>Nov. 5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720427"/>
            <a:ext cx="6843278" cy="745066"/>
          </a:xfrm>
        </p:spPr>
        <p:txBody>
          <a:bodyPr>
            <a:normAutofit/>
          </a:bodyPr>
          <a:lstStyle/>
          <a:p>
            <a:r>
              <a:rPr lang="en-US" altLang="zh-CN" b="0" dirty="0"/>
              <a:t>British people celebrate </a:t>
            </a:r>
            <a:r>
              <a:rPr lang="en-US" altLang="zh-CN" b="0" dirty="0" smtClean="0"/>
              <a:t>this night</a:t>
            </a:r>
            <a:r>
              <a:rPr lang="en-US" altLang="zh-CN" b="0" dirty="0"/>
              <a:t> </a:t>
            </a:r>
            <a:r>
              <a:rPr lang="en-US" altLang="zh-CN" b="0" dirty="0"/>
              <a:t> with bonfire parties, including huge bonfires in public parks, and firework displays.</a:t>
            </a:r>
            <a:r>
              <a:rPr lang="en-US" altLang="zh-CN" b="0" dirty="0" smtClean="0"/>
              <a:t> 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 smtClean="0"/>
              <a:t>Bonfire night, also </a:t>
            </a:r>
            <a:r>
              <a:rPr lang="en-US" altLang="zh-CN" dirty="0"/>
              <a:t>called Guy Fawkes Night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492" y="3076575"/>
            <a:ext cx="4084321" cy="2091478"/>
          </a:xfrm>
        </p:spPr>
        <p:txBody>
          <a:bodyPr>
            <a:normAutofit/>
          </a:bodyPr>
          <a:lstStyle/>
          <a:p>
            <a:r>
              <a:rPr lang="en-US" altLang="zh-CN" dirty="0"/>
              <a:t>Guy Fawkes tried to blow up London’s Houses of Parliament in 1605 because he wanted to kill King James </a:t>
            </a:r>
            <a:r>
              <a:rPr lang="en-US" altLang="zh-CN" dirty="0" smtClean="0"/>
              <a:t>I for King’s crude policy to Catholics.  </a:t>
            </a:r>
          </a:p>
          <a:p>
            <a:r>
              <a:rPr lang="en-US" altLang="zh-CN" dirty="0" smtClean="0"/>
              <a:t>So Robert Catesby </a:t>
            </a:r>
            <a:r>
              <a:rPr lang="en-US" altLang="zh-CN" dirty="0"/>
              <a:t>made his plan with a group of 12 English Catholic </a:t>
            </a:r>
            <a:r>
              <a:rPr lang="en-US" altLang="zh-CN" dirty="0" smtClean="0"/>
              <a:t>gentlemen, and </a:t>
            </a:r>
            <a:r>
              <a:rPr lang="en-US" altLang="zh-CN" dirty="0"/>
              <a:t>Fawkes was in charge of the gunpowder</a:t>
            </a:r>
            <a:r>
              <a:rPr lang="en-US" altLang="zh-CN" dirty="0" smtClean="0"/>
              <a:t>. </a:t>
            </a:r>
          </a:p>
          <a:p>
            <a:r>
              <a:rPr lang="en-US" altLang="zh-CN" dirty="0" smtClean="0"/>
              <a:t>What happened next? </a:t>
            </a:r>
            <a:r>
              <a:rPr lang="en-US" altLang="zh-CN" dirty="0" smtClean="0"/>
              <a:t>And why it finally became a celebration? Let’s see the video.</a:t>
            </a:r>
          </a:p>
          <a:p>
            <a:endParaRPr lang="en-US" altLang="zh-CN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" b="4867"/>
          <a:stretch>
            <a:fillRect/>
          </a:stretch>
        </p:blipFill>
        <p:spPr/>
      </p:pic>
      <p:pic>
        <p:nvPicPr>
          <p:cNvPr id="9" name="Guy Fawkes and Bonfire Night 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491" y="5264788"/>
            <a:ext cx="1640035" cy="9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pic>
        <p:nvPicPr>
          <p:cNvPr id="5124" name="Picture 4" descr="ç¸å³å¾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49" y="631986"/>
            <a:ext cx="7044477" cy="554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âBonfire night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44" y="3354779"/>
            <a:ext cx="2291937" cy="27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8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Bonfire Night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286" y="1843333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SECTION </a:t>
            </a:r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1312" y="2208458"/>
            <a:ext cx="4365624" cy="2333625"/>
          </a:xfrm>
        </p:spPr>
        <p:txBody>
          <a:bodyPr>
            <a:normAutofit/>
          </a:bodyPr>
          <a:lstStyle/>
          <a:p>
            <a:r>
              <a:rPr lang="en-US" altLang="zh-CN" dirty="0"/>
              <a:t>The celebrations have remained mostly the same for hundreds of years, although people nowadays don’t go to church as part of the </a:t>
            </a:r>
            <a:r>
              <a:rPr lang="en-US" altLang="zh-CN" dirty="0" smtClean="0"/>
              <a:t>day</a:t>
            </a:r>
            <a:r>
              <a:rPr lang="en-US" altLang="zh-CN" dirty="0"/>
              <a:t> 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Most </a:t>
            </a:r>
            <a:r>
              <a:rPr lang="en-US" altLang="zh-CN" dirty="0"/>
              <a:t>towns and villages </a:t>
            </a:r>
            <a:r>
              <a:rPr lang="en-US" altLang="zh-CN" dirty="0" smtClean="0"/>
              <a:t>organize </a:t>
            </a:r>
            <a:r>
              <a:rPr lang="en-US" altLang="zh-CN" dirty="0"/>
              <a:t>public displays where you can stand by huge bonfires and watch the fireworks as you eat </a:t>
            </a:r>
            <a:r>
              <a:rPr lang="en-US" altLang="zh-CN" b="1" dirty="0"/>
              <a:t>a toffee apple </a:t>
            </a:r>
            <a:r>
              <a:rPr lang="en-US" altLang="zh-CN" dirty="0"/>
              <a:t>or a hot snack. </a:t>
            </a:r>
            <a:endParaRPr lang="en-US" altLang="zh-CN" dirty="0" smtClean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973985" y="1828097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SECTION </a:t>
            </a:r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6" y="2208459"/>
            <a:ext cx="4280842" cy="880182"/>
          </a:xfrm>
        </p:spPr>
        <p:txBody>
          <a:bodyPr>
            <a:normAutofit/>
          </a:bodyPr>
          <a:lstStyle/>
          <a:p>
            <a:r>
              <a:rPr lang="en-US" altLang="zh-CN" dirty="0"/>
              <a:t>Many children learn this poem about Bonfire Night at school, and they look forward to a special evening out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2053" name="Picture 5" descr="âtoffee apple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33" y="3860800"/>
            <a:ext cx="3625160" cy="253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âbonfire night poem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912" y="3088641"/>
            <a:ext cx="3094990" cy="330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pic>
        <p:nvPicPr>
          <p:cNvPr id="4098" name="Picture 2" descr="âv for vendetta parliament blowing up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31" y="1285704"/>
            <a:ext cx="10807081" cy="449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71" y="509306"/>
            <a:ext cx="10515600" cy="676275"/>
          </a:xfrm>
        </p:spPr>
        <p:txBody>
          <a:bodyPr/>
          <a:lstStyle/>
          <a:p>
            <a:r>
              <a:rPr lang="en-US" altLang="zh-CN" dirty="0"/>
              <a:t>v for vendetta</a:t>
            </a:r>
          </a:p>
        </p:txBody>
      </p:sp>
      <p:pic>
        <p:nvPicPr>
          <p:cNvPr id="4100" name="Picture 4" descr="ç¸å³å¾ç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94" y="1285704"/>
            <a:ext cx="2898818" cy="123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1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20" y="2525690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4748145"/>
            <a:ext cx="4367531" cy="524711"/>
          </a:xfrm>
        </p:spPr>
        <p:txBody>
          <a:bodyPr/>
          <a:lstStyle/>
          <a:p>
            <a:r>
              <a:rPr lang="en-US" dirty="0" smtClean="0"/>
              <a:t>Tyrion, Zhao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From: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RTH</a:t>
            </a:r>
            <a:endParaRPr lang="ru-RU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" r="6120"/>
          <a:stretch>
            <a:fillRect/>
          </a:stretch>
        </p:blipFill>
        <p:spPr>
          <a:xfrm>
            <a:off x="5276427" y="1"/>
            <a:ext cx="6911765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metadata/properties"/>
    <ds:schemaRef ds:uri="6dc4bcd6-49db-4c07-9060-8acfc67cef9f"/>
    <ds:schemaRef ds:uri="http://purl.org/dc/terms/"/>
    <ds:schemaRef ds:uri="http://www.w3.org/XML/1998/namespace"/>
    <ds:schemaRef ds:uri="http://schemas.openxmlformats.org/package/2006/metadata/core-properties"/>
    <ds:schemaRef ds:uri="fb0879af-3eba-417a-a55a-ffe6dcd6ca7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168</Words>
  <Application>Microsoft Office PowerPoint</Application>
  <PresentationFormat>Widescreen</PresentationFormat>
  <Paragraphs>26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Office Theme</vt:lpstr>
      <vt:lpstr>Bonfire Night</vt:lpstr>
      <vt:lpstr>Bonfire and firework on the evening of Nov. 5</vt:lpstr>
      <vt:lpstr>Origin</vt:lpstr>
      <vt:lpstr>PowerPoint Presentation</vt:lpstr>
      <vt:lpstr>Bonfire Night today</vt:lpstr>
      <vt:lpstr>v for vendetta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2018-11-10T07:01:23Z</dcterms:created>
  <dcterms:modified xsi:type="dcterms:W3CDTF">2018-11-11T02:11:15Z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